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455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0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6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4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862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3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48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4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4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4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95ECFDC-CEDD-4418-B783-FF819696EA81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CA53DCD-9701-4473-846C-812EE46CD4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30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gallery/13671379/Fine-Jewelry-Design-and-Behind-The-Creation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ewelrydesigns.com/jewelry/jewelry-making/designing-jewelry/" TargetMode="External"/><Relationship Id="rId7" Type="http://schemas.openxmlformats.org/officeDocument/2006/relationships/hyperlink" Target="https://becominghuman.ai/understanding-and-building-generative-adversarial-networks-gans-8de7c1dc0e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vrogue.co/post/when-and-why-to-choose-mern-stack-developmen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Clz_LNJqqQ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otor.com/features/ai-jewelry-generator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18413561-My-Jewelry-App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welryprecious.blogspot.com/2020/01/jewelry-design-pictures.html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ymintly.com/blog/guide-to-ai-driven-parametric-tools-in-jewelry-desig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36DE6-13AE-B231-BACE-DCF8AF5CA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03" y="-490386"/>
            <a:ext cx="7288419" cy="4041648"/>
          </a:xfrm>
        </p:spPr>
        <p:txBody>
          <a:bodyPr>
            <a:normAutofit/>
          </a:bodyPr>
          <a:lstStyle/>
          <a:p>
            <a:r>
              <a:rPr lang="en-US" sz="6000" dirty="0"/>
              <a:t>JEWELRY </a:t>
            </a:r>
            <a:br>
              <a:rPr lang="en-US" sz="6000" dirty="0"/>
            </a:br>
            <a:r>
              <a:rPr lang="en-US" sz="6000" dirty="0"/>
              <a:t>DESIGN PATTERN GENERATION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BDC7-1423-302B-52E5-8E65CDF4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403" y="4119717"/>
            <a:ext cx="7545327" cy="22681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Converting Sketched Images to Realistic Jewelry Designs Using MERN and Deep Learning.</a:t>
            </a:r>
          </a:p>
          <a:p>
            <a:endParaRPr lang="en-IN" sz="2800" b="1" dirty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</a:rPr>
              <a:t>Instant Jewellery Visualization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FF5AF-5903-ABF3-20E5-600A8750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39822" y="0"/>
            <a:ext cx="4436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06BC-0F13-825A-0BE3-E5D27EC5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23353"/>
            <a:ext cx="9801573" cy="1325562"/>
          </a:xfrm>
        </p:spPr>
        <p:txBody>
          <a:bodyPr>
            <a:normAutofit/>
          </a:bodyPr>
          <a:lstStyle/>
          <a:p>
            <a:r>
              <a:rPr lang="en-IN" sz="4800" b="1" i="1" dirty="0"/>
              <a:t>Scope of the Project: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D236A-C359-9429-318A-FB2571C6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679" y="492570"/>
            <a:ext cx="4021786" cy="263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9FFE2-D74C-02F9-6776-553340EB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1189" y="5387935"/>
            <a:ext cx="3406108" cy="1185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BCA46-A001-BB00-0F2D-7793C236B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22607" y="3429000"/>
            <a:ext cx="5218502" cy="29364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C84E2D5-D8C2-F48A-178C-0543279BE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813" y="748021"/>
            <a:ext cx="667179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 dirty="0">
                <a:latin typeface="+mj-lt"/>
              </a:rPr>
              <a:t>Objective: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project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aims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convert customer sketches into realistic jewelry images using a combination of MERN stack technologies and Deep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MERN Stack: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MongoDB, Express.js, React, Node.js for building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Deep Learning: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Generative Adversarial Networks (GANs) for generating detailed jewelry images from sketches.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“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+mj-lt"/>
              </a:rPr>
              <a:t>This solution enables merchants to instantly visualize custom jewelry designs from simple sketches”</a:t>
            </a:r>
          </a:p>
        </p:txBody>
      </p:sp>
    </p:spTree>
    <p:extLst>
      <p:ext uri="{BB962C8B-B14F-4D97-AF65-F5344CB8AC3E}">
        <p14:creationId xmlns:p14="http://schemas.microsoft.com/office/powerpoint/2010/main" val="19213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D83C-4399-6597-8ED6-9CBD2D87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02" y="-501925"/>
            <a:ext cx="9692640" cy="1325562"/>
          </a:xfrm>
        </p:spPr>
        <p:txBody>
          <a:bodyPr/>
          <a:lstStyle/>
          <a:p>
            <a:r>
              <a:rPr lang="en-IN" b="1" u="sng" dirty="0"/>
              <a:t>Business Case </a:t>
            </a:r>
            <a:endParaRPr lang="en-IN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5450C-A912-6612-BE2A-63F79DA74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07610" y="117227"/>
            <a:ext cx="4651387" cy="3132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CF43BC-761A-647D-3C87-F960F8F79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16843" y="3395509"/>
            <a:ext cx="5242156" cy="329833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5074769-A250-B852-AAEC-DB56C599D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13" y="816993"/>
            <a:ext cx="582008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Current Challenge: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Difficulty in visualizing how sketches will translate into finished jewelry, leading to potential misunderstandings and dissatisfaction.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Traditional Process: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Manual effort and time-consuming processes to create realistic previews.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Our Solution: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Automates the visualization using GANs, integrated into a MERN stack platform, providing instant and high-quality previews, improving efficiency and customer satisfaction. </a:t>
            </a:r>
          </a:p>
        </p:txBody>
      </p:sp>
    </p:spTree>
    <p:extLst>
      <p:ext uri="{BB962C8B-B14F-4D97-AF65-F5344CB8AC3E}">
        <p14:creationId xmlns:p14="http://schemas.microsoft.com/office/powerpoint/2010/main" val="20399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5876B0-C982-E92A-6081-6B4E3C896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22273" y="3743874"/>
            <a:ext cx="3870308" cy="290273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4AB8751-CF1A-2D26-0CCD-0BB7DAD0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5" y="-582508"/>
            <a:ext cx="9692640" cy="1325562"/>
          </a:xfrm>
        </p:spPr>
        <p:txBody>
          <a:bodyPr>
            <a:normAutofit/>
          </a:bodyPr>
          <a:lstStyle/>
          <a:p>
            <a:r>
              <a:rPr lang="en-IN" sz="3600" b="1" dirty="0"/>
              <a:t>Typical</a:t>
            </a:r>
            <a:r>
              <a:rPr lang="en-IN" sz="3200" b="1" dirty="0"/>
              <a:t> Users &amp; Benefits</a:t>
            </a:r>
            <a:endParaRPr lang="en-IN" sz="6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D23707-3E67-3FEF-10AE-AA04EE4D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73519" y="80273"/>
            <a:ext cx="3108346" cy="3407668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CED13D60-40D0-A957-3B9E-149CD56EB6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945" y="889393"/>
            <a:ext cx="7391883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 Users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en-US" sz="2400" i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Jewelry Merchants: </a:t>
            </a:r>
            <a:r>
              <a:rPr lang="en-US" sz="2000" dirty="0"/>
              <a:t>Need quick and accurate previews of custom jewelry designs to show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Customers: </a:t>
            </a:r>
            <a:r>
              <a:rPr lang="en-US" sz="2000" dirty="0"/>
              <a:t>Want to see realistic previews of their sketches before finalizing their purchase.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Designers: </a:t>
            </a:r>
            <a:r>
              <a:rPr lang="en-US" sz="2000" dirty="0"/>
              <a:t>Require efficient tools for visualizing and refining custom jewelry designs</a:t>
            </a:r>
            <a:r>
              <a:rPr lang="en-US" sz="2400" dirty="0"/>
              <a:t>.</a:t>
            </a:r>
            <a:endParaRPr lang="en-US" altLang="en-US" sz="3200" i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For Merchants: </a:t>
            </a:r>
            <a:r>
              <a:rPr lang="en-US" sz="2000" dirty="0"/>
              <a:t>Integrates GANs with the MERN stack to provide fast and realistic previews, enhancing customer interaction and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For Customers: </a:t>
            </a:r>
            <a:r>
              <a:rPr lang="en-US" sz="2000" dirty="0"/>
              <a:t>Offers clear and accurate visualizations of their custom designs, leading to more informed choices and improved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For Designers: </a:t>
            </a:r>
            <a:r>
              <a:rPr lang="en-US" sz="2000" dirty="0"/>
              <a:t>Facilitates quick creation and refinement of detailed design previews, streamlining the design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5EF1-F315-6500-A3DF-B6190377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3" y="259742"/>
            <a:ext cx="4237780" cy="1529621"/>
          </a:xfrm>
        </p:spPr>
        <p:txBody>
          <a:bodyPr/>
          <a:lstStyle/>
          <a:p>
            <a:r>
              <a:rPr lang="en-IN" b="1" dirty="0"/>
              <a:t>Conclusion</a:t>
            </a:r>
            <a:r>
              <a:rPr lang="en-US" b="1" dirty="0"/>
              <a:t>:</a:t>
            </a:r>
            <a:br>
              <a:rPr lang="en-US" b="1" dirty="0"/>
            </a:b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9E18C-B016-441B-13AE-7F5ED6C86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7894" y="1789364"/>
            <a:ext cx="4918909" cy="327927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49E9EA-19A6-9076-3A9B-CBDB76C44E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100" y="1298883"/>
            <a:ext cx="634799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summary, our project combines the MERN stack with Deep Learning to revolutionize the way jewelry designs are visualized.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>
                <a:latin typeface="+mj-lt"/>
              </a:rPr>
              <a:t>By converting customer sketches into realistic images using GANs, we provide a powerful tool for merchants, designers, and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>
                <a:latin typeface="+mj-lt"/>
              </a:rPr>
              <a:t>This approach enhances efficiency, improves customer satisfaction, and facilitates creative design processes.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1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>
        <p:random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311</TotalTime>
  <Words>341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Schoolbook</vt:lpstr>
      <vt:lpstr>Lucida Bright</vt:lpstr>
      <vt:lpstr>Wingdings 2</vt:lpstr>
      <vt:lpstr>View</vt:lpstr>
      <vt:lpstr>JEWELRY  DESIGN PATTERN GENERATION</vt:lpstr>
      <vt:lpstr>Scope of the Project:</vt:lpstr>
      <vt:lpstr>Business Case </vt:lpstr>
      <vt:lpstr>Typical Users &amp; Benefits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meruva madhav</dc:creator>
  <cp:lastModifiedBy>meruva madhav</cp:lastModifiedBy>
  <cp:revision>8</cp:revision>
  <dcterms:created xsi:type="dcterms:W3CDTF">2024-08-26T07:20:55Z</dcterms:created>
  <dcterms:modified xsi:type="dcterms:W3CDTF">2024-08-30T15:55:05Z</dcterms:modified>
</cp:coreProperties>
</file>